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</p:sldMasterIdLst>
  <p:sldIdLst>
    <p:sldId id="262" r:id="rId3"/>
    <p:sldId id="257" r:id="rId4"/>
    <p:sldId id="258" r:id="rId5"/>
    <p:sldId id="260" r:id="rId6"/>
    <p:sldId id="256" r:id="rId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>
        <p:scale>
          <a:sx n="75" d="100"/>
          <a:sy n="75" d="100"/>
        </p:scale>
        <p:origin x="-624" y="-586"/>
      </p:cViewPr>
      <p:guideLst>
        <p:guide orient="horz" pos="1620"/>
        <p:guide pos="2880"/>
        <p:guide pos="5616"/>
        <p:guide pos="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media1.wmv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lobe loop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7715250" cy="5143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E242-39C9-4833-8E29-A70A28E2ED8D}" type="datetimeFigureOut">
              <a:rPr lang="en-US" smtClean="0"/>
              <a:t>4/21/2013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E155-7BDB-47F5-B982-8E1ED64ACEDD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91000" y="245269"/>
            <a:ext cx="4724400" cy="1716881"/>
          </a:xfrm>
        </p:spPr>
        <p:txBody>
          <a:bodyPr>
            <a:normAutofit/>
          </a:bodyPr>
          <a:lstStyle>
            <a:lvl1pPr algn="r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10200" y="2952751"/>
            <a:ext cx="3505200" cy="1676399"/>
          </a:xfrm>
        </p:spPr>
        <p:txBody>
          <a:bodyPr/>
          <a:lstStyle>
            <a:lvl1pPr marL="0" indent="0" algn="r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163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8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E242-39C9-4833-8E29-A70A28E2ED8D}" type="datetimeFigureOut">
              <a:rPr lang="en-US" smtClean="0"/>
              <a:t>4/21/2013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E155-7BDB-47F5-B982-8E1ED64AC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955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E242-39C9-4833-8E29-A70A28E2ED8D}" type="datetimeFigureOut">
              <a:rPr lang="en-US" smtClean="0"/>
              <a:t>4/21/2013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E155-7BDB-47F5-B982-8E1ED64ACED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295400" y="133350"/>
            <a:ext cx="7620000" cy="92987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3992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39000" y="1200150"/>
            <a:ext cx="1676400" cy="3581400"/>
          </a:xfrm>
        </p:spPr>
        <p:txBody>
          <a:bodyPr vert="eaVert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1200150"/>
            <a:ext cx="6951452" cy="3581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E242-39C9-4833-8E29-A70A28E2ED8D}" type="datetimeFigureOut">
              <a:rPr lang="en-US" smtClean="0"/>
              <a:t>4/21/2013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E155-7BDB-47F5-B982-8E1ED64AC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593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E242-39C9-4833-8E29-A70A28E2ED8D}" type="datetimeFigureOut">
              <a:rPr lang="en-US" smtClean="0"/>
              <a:t>4/21/2013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E155-7BDB-47F5-B982-8E1ED64AC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380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165646"/>
            <a:ext cx="9144000" cy="39778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lobe loop.wmv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752600" cy="1168400"/>
          </a:xfrm>
          <a:prstGeom prst="rect">
            <a:avLst/>
          </a:prstGeom>
        </p:spPr>
      </p:pic>
      <p:pic>
        <p:nvPicPr>
          <p:cNvPr id="9" name="Content Placeholder 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"/>
            <a:ext cx="8077200" cy="11688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E242-39C9-4833-8E29-A70A28E2ED8D}" type="datetimeFigureOut">
              <a:rPr lang="en-US" smtClean="0"/>
              <a:t>4/21/2013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E155-7BDB-47F5-B982-8E1ED64AC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414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8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E242-39C9-4833-8E29-A70A28E2ED8D}" type="datetimeFigureOut">
              <a:rPr lang="en-US" smtClean="0"/>
              <a:t>4/21/2013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E155-7BDB-47F5-B982-8E1ED64AC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083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202264"/>
            <a:ext cx="4267200" cy="35112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2264"/>
            <a:ext cx="4267200" cy="35112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E242-39C9-4833-8E29-A70A28E2ED8D}" type="datetimeFigureOut">
              <a:rPr lang="en-US" smtClean="0"/>
              <a:t>4/21/2013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E155-7BDB-47F5-B982-8E1ED64AC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476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194465"/>
            <a:ext cx="42687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1674286"/>
            <a:ext cx="4268788" cy="303106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94465"/>
            <a:ext cx="42703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74286"/>
            <a:ext cx="4270374" cy="303106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E242-39C9-4833-8E29-A70A28E2ED8D}" type="datetimeFigureOut">
              <a:rPr lang="en-US" smtClean="0"/>
              <a:t>4/21/2013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E155-7BDB-47F5-B982-8E1ED64ACED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295400" y="133350"/>
            <a:ext cx="7620000" cy="92987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652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E242-39C9-4833-8E29-A70A28E2ED8D}" type="datetimeFigureOut">
              <a:rPr lang="en-US" smtClean="0"/>
              <a:t>4/21/2013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E155-7BDB-47F5-B982-8E1ED64AC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384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E242-39C9-4833-8E29-A70A28E2ED8D}" type="datetimeFigureOut">
              <a:rPr lang="en-US" smtClean="0"/>
              <a:t>4/21/2013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E155-7BDB-47F5-B982-8E1ED64AC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961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1" y="1200150"/>
            <a:ext cx="3236914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200151"/>
            <a:ext cx="5340350" cy="35813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601" y="2071689"/>
            <a:ext cx="3236914" cy="270986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E242-39C9-4833-8E29-A70A28E2ED8D}" type="datetimeFigureOut">
              <a:rPr lang="en-US" smtClean="0"/>
              <a:t>4/21/2013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E155-7BDB-47F5-B982-8E1ED64AC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587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video" Target="../media/media1.wmv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media" Target="../media/media1.wmv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1165646"/>
            <a:ext cx="9144000" cy="39778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lobe loop.wmv">
            <a:hlinkClick r:id="" action="ppaction://media"/>
          </p:cNvPr>
          <p:cNvPicPr>
            <a:picLocks noChangeAspect="1"/>
          </p:cNvPicPr>
          <p:nvPr>
            <a:videoFile r:link="rId15"/>
            <p:extLst>
              <p:ext uri="{DAA4B4D4-6D71-4841-9C94-3DE7FCFB9230}">
                <p14:media xmlns:p14="http://schemas.microsoft.com/office/powerpoint/2010/main" r:embed="rId14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0" y="0"/>
            <a:ext cx="1752600" cy="1168400"/>
          </a:xfrm>
          <a:prstGeom prst="rect">
            <a:avLst/>
          </a:prstGeom>
        </p:spPr>
      </p:pic>
      <p:pic>
        <p:nvPicPr>
          <p:cNvPr id="8" name="Content Placeholder 3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"/>
            <a:ext cx="8077200" cy="116881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133350"/>
            <a:ext cx="7620000" cy="9298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200150"/>
            <a:ext cx="8686800" cy="35051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86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8BE242-39C9-4833-8E29-A70A28E2ED8D}" type="datetimeFigureOut">
              <a:rPr lang="en-US" smtClean="0"/>
              <a:t>4/21/2013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18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DE155-7BDB-47F5-B982-8E1ED64ACED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931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8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Aharoni" pitchFamily="2" charset="-79"/>
                <a:cs typeface="Aharoni" pitchFamily="2" charset="-79"/>
              </a:rPr>
              <a:t>International Space App Challenge</a:t>
            </a:r>
            <a:endParaRPr lang="en-US" dirty="0">
              <a:latin typeface="Aharoni" pitchFamily="2" charset="-79"/>
              <a:cs typeface="Aharoni" pitchFamily="2" charset="-79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Aharoni" pitchFamily="2" charset="-79"/>
                <a:cs typeface="Aharoni" pitchFamily="2" charset="-79"/>
              </a:rPr>
              <a:t>Catch a Meteor</a:t>
            </a:r>
          </a:p>
        </p:txBody>
      </p:sp>
    </p:spTree>
    <p:extLst>
      <p:ext uri="{BB962C8B-B14F-4D97-AF65-F5344CB8AC3E}">
        <p14:creationId xmlns:p14="http://schemas.microsoft.com/office/powerpoint/2010/main" val="2935056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haroni" pitchFamily="2" charset="-79"/>
                <a:cs typeface="Aharoni" pitchFamily="2" charset="-79"/>
              </a:rPr>
              <a:t>Why this project ?</a:t>
            </a:r>
            <a:endParaRPr lang="en-US" dirty="0">
              <a:latin typeface="Aharoni" pitchFamily="2" charset="-79"/>
              <a:cs typeface="Aharoni" pitchFamily="2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00151"/>
            <a:ext cx="8686800" cy="3171800"/>
          </a:xfrm>
        </p:spPr>
        <p:txBody>
          <a:bodyPr>
            <a:normAutofit/>
          </a:bodyPr>
          <a:lstStyle/>
          <a:p>
            <a:endParaRPr lang="en-US" sz="2400" dirty="0" smtClean="0">
              <a:latin typeface="Trebuchet MS" pitchFamily="34" charset="0"/>
              <a:cs typeface="Aharoni" pitchFamily="2" charset="-79"/>
            </a:endParaRPr>
          </a:p>
          <a:p>
            <a:r>
              <a:rPr lang="en-US" sz="2400" dirty="0" smtClean="0">
                <a:latin typeface="Trebuchet MS" pitchFamily="34" charset="0"/>
                <a:cs typeface="Aharoni" pitchFamily="2" charset="-79"/>
              </a:rPr>
              <a:t>Help meteors observers around the world</a:t>
            </a:r>
          </a:p>
          <a:p>
            <a:endParaRPr lang="en-US" sz="2400" dirty="0" smtClean="0">
              <a:latin typeface="Trebuchet MS" pitchFamily="34" charset="0"/>
              <a:cs typeface="Aharoni" pitchFamily="2" charset="-79"/>
            </a:endParaRPr>
          </a:p>
          <a:p>
            <a:r>
              <a:rPr lang="en-US" sz="2400" dirty="0" smtClean="0">
                <a:latin typeface="Trebuchet MS" pitchFamily="34" charset="0"/>
                <a:cs typeface="Aharoni" pitchFamily="2" charset="-79"/>
              </a:rPr>
              <a:t>Beginners &amp; experienced</a:t>
            </a:r>
            <a:endParaRPr lang="en-US" sz="2400" dirty="0" smtClean="0">
              <a:latin typeface="Trebuchet MS" pitchFamily="34" charset="0"/>
              <a:cs typeface="Aharoni" pitchFamily="2" charset="-79"/>
            </a:endParaRPr>
          </a:p>
          <a:p>
            <a:endParaRPr lang="en-US" sz="2400" dirty="0" smtClean="0">
              <a:latin typeface="Trebuchet MS" pitchFamily="34" charset="0"/>
              <a:cs typeface="Aharoni" pitchFamily="2" charset="-79"/>
            </a:endParaRPr>
          </a:p>
          <a:p>
            <a:r>
              <a:rPr lang="en-US" sz="2400" dirty="0" smtClean="0">
                <a:latin typeface="Trebuchet MS" pitchFamily="34" charset="0"/>
                <a:cs typeface="Aharoni" pitchFamily="2" charset="-79"/>
              </a:rPr>
              <a:t>Contribute to science</a:t>
            </a:r>
            <a:endParaRPr lang="en-US" sz="2400" dirty="0" smtClean="0">
              <a:latin typeface="Trebuchet MS" pitchFamily="34" charset="0"/>
              <a:cs typeface="Aharoni" pitchFamily="2" charset="-79"/>
            </a:endParaRPr>
          </a:p>
        </p:txBody>
      </p:sp>
      <p:pic>
        <p:nvPicPr>
          <p:cNvPr id="4" name="Picture 2" descr="C:\Users\Guillaume\Desktop\nasa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4433588"/>
            <a:ext cx="779376" cy="648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Guillaume\Desktop\spaceappschallenge-125x129-fli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4408" y="4423218"/>
            <a:ext cx="648072" cy="668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3193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haroni" pitchFamily="2" charset="-79"/>
                <a:cs typeface="Aharoni" pitchFamily="2" charset="-79"/>
              </a:rPr>
              <a:t>How ?</a:t>
            </a:r>
            <a:endParaRPr lang="en-US" dirty="0">
              <a:latin typeface="Aharoni" pitchFamily="2" charset="-79"/>
              <a:cs typeface="Aharoni" pitchFamily="2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00151"/>
            <a:ext cx="8686800" cy="3171800"/>
          </a:xfrm>
        </p:spPr>
        <p:txBody>
          <a:bodyPr/>
          <a:lstStyle/>
          <a:p>
            <a:r>
              <a:rPr lang="en-US" dirty="0" smtClean="0"/>
              <a:t>Education and guides for new observers</a:t>
            </a:r>
          </a:p>
          <a:p>
            <a:endParaRPr lang="en-US" dirty="0"/>
          </a:p>
          <a:p>
            <a:r>
              <a:rPr lang="en-US" dirty="0" smtClean="0"/>
              <a:t>Find the best time to go out there</a:t>
            </a:r>
          </a:p>
          <a:p>
            <a:endParaRPr lang="en-US" dirty="0" smtClean="0"/>
          </a:p>
          <a:p>
            <a:r>
              <a:rPr lang="en-US" dirty="0" smtClean="0"/>
              <a:t>Assist users to note down their observations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2" descr="C:\Users\Guillaume\Desktop\nasa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4433588"/>
            <a:ext cx="779376" cy="648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Guillaume\Desktop\spaceappschallenge-125x129-fli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4408" y="4423218"/>
            <a:ext cx="648072" cy="668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564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haroni" pitchFamily="2" charset="-79"/>
                <a:cs typeface="Aharoni" pitchFamily="2" charset="-79"/>
              </a:rPr>
              <a:t>Features</a:t>
            </a:r>
            <a:endParaRPr lang="en-US" dirty="0">
              <a:latin typeface="Aharoni" pitchFamily="2" charset="-79"/>
              <a:cs typeface="Aharoni" pitchFamily="2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00151"/>
            <a:ext cx="8686800" cy="3171799"/>
          </a:xfrm>
        </p:spPr>
        <p:txBody>
          <a:bodyPr>
            <a:normAutofit/>
          </a:bodyPr>
          <a:lstStyle/>
          <a:p>
            <a:r>
              <a:rPr lang="en-US" dirty="0"/>
              <a:t>Calendar of meteor </a:t>
            </a:r>
            <a:r>
              <a:rPr lang="en-US" dirty="0" smtClean="0"/>
              <a:t>showers</a:t>
            </a:r>
          </a:p>
          <a:p>
            <a:r>
              <a:rPr lang="en-US" dirty="0"/>
              <a:t>Help and tips for better observation </a:t>
            </a:r>
            <a:endParaRPr lang="en-US" dirty="0" smtClean="0"/>
          </a:p>
          <a:p>
            <a:r>
              <a:rPr lang="en-US" dirty="0" smtClean="0"/>
              <a:t>Interactive </a:t>
            </a:r>
            <a:r>
              <a:rPr lang="en-US" dirty="0"/>
              <a:t>space view from earth in </a:t>
            </a:r>
            <a:r>
              <a:rPr lang="en-US" dirty="0" smtClean="0"/>
              <a:t>3D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Double-tap to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add an observed meteor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/>
              <a:t>Store personal </a:t>
            </a:r>
            <a:r>
              <a:rPr lang="en-US" dirty="0" smtClean="0"/>
              <a:t>observations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Share observations, contribute to science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Picture 2" descr="C:\Users\Guillaume\Desktop\nasa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4433588"/>
            <a:ext cx="779376" cy="648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Guillaume\Desktop\spaceappschallenge-125x129-fli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4408" y="4423218"/>
            <a:ext cx="648072" cy="668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8757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Guillaume\Desktop\meteo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2520" y="699542"/>
            <a:ext cx="1525720" cy="572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83968" y="1635646"/>
            <a:ext cx="4724400" cy="1716881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latin typeface="Aharoni" pitchFamily="2" charset="-79"/>
                <a:cs typeface="Aharoni" pitchFamily="2" charset="-79"/>
              </a:rPr>
              <a:t>Thanks !</a:t>
            </a:r>
            <a:endParaRPr lang="en-US" dirty="0">
              <a:latin typeface="Aharoni" pitchFamily="2" charset="-79"/>
              <a:cs typeface="Aharoni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707979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722 0.04231 L -1.2408 0.57504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688" y="266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resentationPro_QuarterGlobeWid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4E311669-4EF2-47DD-8586-365282F8D0B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PresentationPro_QuarterGlobeWide</Template>
  <TotalTime>34</TotalTime>
  <Words>81</Words>
  <Application>Microsoft Office PowerPoint</Application>
  <PresentationFormat>On-screen Show (16:9)</PresentationFormat>
  <Paragraphs>23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PresentationPro_QuarterGlobeWide</vt:lpstr>
      <vt:lpstr>International Space App Challenge</vt:lpstr>
      <vt:lpstr>Why this project ?</vt:lpstr>
      <vt:lpstr>How ?</vt:lpstr>
      <vt:lpstr>Features</vt:lpstr>
      <vt:lpstr>Thanks 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International Space App Challenge</dc:title>
  <dc:creator>Guillaume Prévost</dc:creator>
  <dc:description>2010 animated global powerpoint template from presentationpro.com</dc:description>
  <cp:lastModifiedBy>Guillaume Prévost</cp:lastModifiedBy>
  <cp:revision>9</cp:revision>
  <dcterms:created xsi:type="dcterms:W3CDTF">2013-04-21T02:55:45Z</dcterms:created>
  <dcterms:modified xsi:type="dcterms:W3CDTF">2013-04-21T03:30:04Z</dcterms:modified>
  <cp:category>2010 global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TC018813479991</vt:lpwstr>
  </property>
</Properties>
</file>

<file path=docProps/thumbnail.jpeg>
</file>